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66" r:id="rId5"/>
    <p:sldId id="271" r:id="rId6"/>
    <p:sldId id="273" r:id="rId7"/>
    <p:sldId id="272" r:id="rId8"/>
    <p:sldId id="275" r:id="rId9"/>
    <p:sldId id="276" r:id="rId10"/>
    <p:sldId id="278" r:id="rId11"/>
    <p:sldId id="277" r:id="rId12"/>
    <p:sldId id="27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A68FC1-7E6B-3548-AF84-1880A80C39F3}" v="43" dt="2021-09-27T02:00:14.509"/>
    <p1510:client id="{180ACC78-FF88-A072-AD92-8631F18CF9A1}" v="360" dt="2021-09-27T00:56:45.862"/>
    <p1510:client id="{35277958-94D4-02B3-DE8F-C0CAD7FD8A8E}" v="366" dt="2021-09-27T01:33:41.424"/>
    <p1510:client id="{99CFABAD-2694-DF39-6670-8A8F1FD97CD9}" v="91" dt="2021-09-27T13:23:59.226"/>
    <p1510:client id="{9C85B48D-0675-4E30-B263-D6995C4FA277}" vWet="4" dt="2021-09-28T01:57:48.548"/>
    <p1510:client id="{A6E2105C-6FA7-AE40-B749-2FC61F6A0F55}" v="976" dt="2021-09-27T01:00:59.6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B15086-06BC-4F78-B508-4E1F94CCB86B}" type="datetimeFigureOut">
              <a:rPr lang="en-US" smtClean="0"/>
              <a:t>9/27/2021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D4AFE6-52F8-436F-9DAC-607E2BE5A99D}" type="slidenum">
              <a:rPr lang="en-US" smtClean="0"/>
              <a:t>‹#›</a:t>
            </a:fld>
            <a:endParaRPr lang="en-US"/>
          </a:p>
        </p:txBody>
      </p:sp>
    </p:spTree>
    <p:extLst>
      <p:ext uri="{BB962C8B-B14F-4D97-AF65-F5344CB8AC3E}">
        <p14:creationId xmlns:p14="http://schemas.microsoft.com/office/powerpoint/2010/main" val="3635631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1DA85BB-8327-437A-900F-6A3DB7A5ABC9}" type="datetime1">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6973878A-9A6C-446F-AE2D-FA0E8037C59B}" type="datetime1">
              <a:rPr lang="en-US" smtClean="0"/>
              <a:t>9/27/2021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CC5687-D9F1-45E2-A621-A964456C9C51}" type="datetime1">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D05D98-6779-42E9-AA36-C6D6C2CA339B}" type="datetime1">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414117-4E55-454A-B008-5B316A3C4A1E}" type="datetime1">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D685336-EDD6-4B11-BDCB-D9716D9D0CAD}" type="datetime1">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90B30B-3EA6-4689-8E7C-D798375DFD60}" type="datetime1">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C5E6C6-E680-4C09-9A82-6D6D4A458B45}" type="datetime1">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F7BBFA-E374-465F-B18D-F6CE71921593}" type="datetime1">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6FA0BC-E7BB-4D55-8710-E8474A66771E}" type="datetime1">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58A1C5-682A-4617-9A91-5759A79A935B}" type="datetime1">
              <a:rPr lang="en-US" smtClean="0"/>
              <a:t>9/27/2021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EFD0D0-99D2-4A10-AC62-6E2E6CF7A9EE}" type="datetime1">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8F7DEDF-EB2B-4F7F-B2DF-97C28C8FCBC9}" type="datetime1">
              <a:rPr lang="en-US" smtClean="0"/>
              <a:t>9/27/2021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B780351-56D7-412F-9F2E-17819DF3B01D}" type="datetime1">
              <a:rPr lang="en-US" smtClean="0"/>
              <a:t>9/27/2021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8F068B-C601-4124-944A-AED7D3FD7517}" type="datetime1">
              <a:rPr lang="en-US" smtClean="0"/>
              <a:t>9/27/2021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6F7A73-7818-460B-8F62-87CD8A1DAD1A}" type="datetime1">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6CF8665-A302-4073-9097-DCE6BA8A5D14}" type="datetime1">
              <a:rPr lang="en-US" smtClean="0"/>
              <a:t>9/27/2021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38D89FA6-8D64-42DE-8A02-4A6662349BFD}" type="datetime1">
              <a:rPr lang="en-US" smtClean="0"/>
              <a:t>9/27/2021</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10"/>
            <a:ext cx="12192000" cy="6857990"/>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684212" y="685799"/>
            <a:ext cx="8001000" cy="2971801"/>
          </a:xfrm>
        </p:spPr>
        <p:txBody>
          <a:bodyPr>
            <a:normAutofit/>
          </a:bodyPr>
          <a:lstStyle/>
          <a:p>
            <a:r>
              <a:rPr lang="en-US"/>
              <a:t>Challenge 3: Game Concept</a:t>
            </a:r>
          </a:p>
        </p:txBody>
      </p:sp>
      <p:sp>
        <p:nvSpPr>
          <p:cNvPr id="3" name="Subtitle 2">
            <a:extLst>
              <a:ext uri="{FF2B5EF4-FFF2-40B4-BE49-F238E27FC236}">
                <a16:creationId xmlns:a16="http://schemas.microsoft.com/office/drawing/2014/main" id="{150012D5-B732-49FA-8D2C-A5C52B3641FB}"/>
              </a:ext>
            </a:extLst>
          </p:cNvPr>
          <p:cNvSpPr>
            <a:spLocks noGrp="1"/>
          </p:cNvSpPr>
          <p:nvPr>
            <p:ph type="subTitle" idx="1"/>
          </p:nvPr>
        </p:nvSpPr>
        <p:spPr>
          <a:xfrm>
            <a:off x="684212" y="3843867"/>
            <a:ext cx="7850950" cy="1947333"/>
          </a:xfrm>
        </p:spPr>
        <p:txBody>
          <a:bodyPr>
            <a:normAutofit/>
          </a:bodyPr>
          <a:lstStyle/>
          <a:p>
            <a:r>
              <a:rPr lang="en-US">
                <a:solidFill>
                  <a:schemeClr val="tx1"/>
                </a:solidFill>
              </a:rPr>
              <a:t>Group 4</a:t>
            </a:r>
          </a:p>
          <a:p>
            <a:r>
              <a:rPr lang="en-US">
                <a:solidFill>
                  <a:schemeClr val="tx1"/>
                </a:solidFill>
              </a:rPr>
              <a:t>Jim Durante, Hugh-John, Ryan Horgan, Jeremy Labelle </a:t>
            </a:r>
          </a:p>
        </p:txBody>
      </p:sp>
    </p:spTree>
    <p:extLst>
      <p:ext uri="{BB962C8B-B14F-4D97-AF65-F5344CB8AC3E}">
        <p14:creationId xmlns:p14="http://schemas.microsoft.com/office/powerpoint/2010/main" val="385731006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D1757-B2E4-49FC-A5FE-D62F9DCCE376}"/>
              </a:ext>
            </a:extLst>
          </p:cNvPr>
          <p:cNvSpPr>
            <a:spLocks noGrp="1"/>
          </p:cNvSpPr>
          <p:nvPr>
            <p:ph type="title"/>
          </p:nvPr>
        </p:nvSpPr>
        <p:spPr>
          <a:xfrm>
            <a:off x="684212" y="685800"/>
            <a:ext cx="8534400" cy="1507067"/>
          </a:xfrm>
        </p:spPr>
        <p:txBody>
          <a:bodyPr/>
          <a:lstStyle/>
          <a:p>
            <a:r>
              <a:rPr lang="en-US"/>
              <a:t>Description</a:t>
            </a:r>
          </a:p>
        </p:txBody>
      </p:sp>
      <p:sp>
        <p:nvSpPr>
          <p:cNvPr id="3" name="Content Placeholder 2">
            <a:extLst>
              <a:ext uri="{FF2B5EF4-FFF2-40B4-BE49-F238E27FC236}">
                <a16:creationId xmlns:a16="http://schemas.microsoft.com/office/drawing/2014/main" id="{7F6B4D3F-F01D-4EB2-9C7C-72E818E5200E}"/>
              </a:ext>
            </a:extLst>
          </p:cNvPr>
          <p:cNvSpPr>
            <a:spLocks noGrp="1"/>
          </p:cNvSpPr>
          <p:nvPr>
            <p:ph idx="1"/>
          </p:nvPr>
        </p:nvSpPr>
        <p:spPr>
          <a:xfrm>
            <a:off x="684212" y="1380343"/>
            <a:ext cx="8534400" cy="3615267"/>
          </a:xfrm>
        </p:spPr>
        <p:txBody>
          <a:bodyPr/>
          <a:lstStyle/>
          <a:p>
            <a:r>
              <a:rPr lang="en-US" dirty="0"/>
              <a:t>Game Title: Slime Fighters</a:t>
            </a:r>
          </a:p>
          <a:p>
            <a:pPr>
              <a:buClr>
                <a:srgbClr val="FFFFFF"/>
              </a:buClr>
            </a:pPr>
            <a:r>
              <a:rPr lang="en-US" dirty="0"/>
              <a:t>Genre: </a:t>
            </a:r>
            <a:r>
              <a:rPr lang="en-US" dirty="0">
                <a:ea typeface="+mn-lt"/>
                <a:cs typeface="+mn-lt"/>
              </a:rPr>
              <a:t>multiplayer, action</a:t>
            </a:r>
          </a:p>
          <a:p>
            <a:pPr>
              <a:buClr>
                <a:srgbClr val="FFFFFF"/>
              </a:buClr>
            </a:pPr>
            <a:r>
              <a:rPr lang="en-US" dirty="0"/>
              <a:t>Game idea: The idea of this game is to have a fun first-person multiplayer shooter game with a battle royale mode.</a:t>
            </a:r>
          </a:p>
          <a:p>
            <a:pPr>
              <a:buClr>
                <a:srgbClr val="FFFFFF"/>
              </a:buClr>
            </a:pPr>
            <a:r>
              <a:rPr lang="en-US" dirty="0"/>
              <a:t>Progression: eliminating other players/ NPC characters and being the last man standing</a:t>
            </a:r>
          </a:p>
          <a:p>
            <a:pPr>
              <a:buClr>
                <a:srgbClr val="FFFFFF"/>
              </a:buClr>
            </a:pPr>
            <a:r>
              <a:rPr lang="en-US" dirty="0"/>
              <a:t>This game is strictly battle royale  </a:t>
            </a:r>
          </a:p>
        </p:txBody>
      </p:sp>
    </p:spTree>
    <p:extLst>
      <p:ext uri="{BB962C8B-B14F-4D97-AF65-F5344CB8AC3E}">
        <p14:creationId xmlns:p14="http://schemas.microsoft.com/office/powerpoint/2010/main" val="1900827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D1757-B2E4-49FC-A5FE-D62F9DCCE376}"/>
              </a:ext>
            </a:extLst>
          </p:cNvPr>
          <p:cNvSpPr>
            <a:spLocks noGrp="1"/>
          </p:cNvSpPr>
          <p:nvPr>
            <p:ph type="title"/>
          </p:nvPr>
        </p:nvSpPr>
        <p:spPr>
          <a:xfrm>
            <a:off x="684212" y="685800"/>
            <a:ext cx="8534400" cy="1507067"/>
          </a:xfrm>
        </p:spPr>
        <p:txBody>
          <a:bodyPr/>
          <a:lstStyle/>
          <a:p>
            <a:r>
              <a:rPr lang="en-US"/>
              <a:t>Gameplay Modes</a:t>
            </a:r>
          </a:p>
        </p:txBody>
      </p:sp>
      <p:sp>
        <p:nvSpPr>
          <p:cNvPr id="3" name="Content Placeholder 2">
            <a:extLst>
              <a:ext uri="{FF2B5EF4-FFF2-40B4-BE49-F238E27FC236}">
                <a16:creationId xmlns:a16="http://schemas.microsoft.com/office/drawing/2014/main" id="{7F6B4D3F-F01D-4EB2-9C7C-72E818E5200E}"/>
              </a:ext>
            </a:extLst>
          </p:cNvPr>
          <p:cNvSpPr>
            <a:spLocks noGrp="1"/>
          </p:cNvSpPr>
          <p:nvPr>
            <p:ph idx="1"/>
          </p:nvPr>
        </p:nvSpPr>
        <p:spPr>
          <a:xfrm>
            <a:off x="684212" y="1671106"/>
            <a:ext cx="8534400" cy="3615267"/>
          </a:xfrm>
        </p:spPr>
        <p:txBody>
          <a:bodyPr/>
          <a:lstStyle/>
          <a:p>
            <a:r>
              <a:rPr lang="en-US" dirty="0"/>
              <a:t>Challenges: Eliminate other players and NPC characters </a:t>
            </a:r>
          </a:p>
          <a:p>
            <a:pPr>
              <a:buClr>
                <a:srgbClr val="FFFFFF"/>
              </a:buClr>
            </a:pPr>
            <a:r>
              <a:rPr lang="en-US" dirty="0"/>
              <a:t>Actions: Unique class abilities, simple character movement around the map, take other players size by attacking</a:t>
            </a:r>
          </a:p>
          <a:p>
            <a:pPr>
              <a:buClr>
                <a:srgbClr val="FFFFFF"/>
              </a:buClr>
            </a:pPr>
            <a:r>
              <a:rPr lang="en-US" dirty="0"/>
              <a:t>Different phases can be classified by how big your player is: there can be the "noob" that is low on "life force" the "amateur" that is in the middle and the "expert" that is the big boys of the lobby</a:t>
            </a:r>
          </a:p>
          <a:p>
            <a:pPr>
              <a:buClr>
                <a:srgbClr val="FFFFFF"/>
              </a:buClr>
            </a:pPr>
            <a:r>
              <a:rPr lang="en-US" dirty="0"/>
              <a:t>Unique actions come with what character you select. Only certain classes have an advantage over others </a:t>
            </a:r>
          </a:p>
        </p:txBody>
      </p:sp>
    </p:spTree>
    <p:extLst>
      <p:ext uri="{BB962C8B-B14F-4D97-AF65-F5344CB8AC3E}">
        <p14:creationId xmlns:p14="http://schemas.microsoft.com/office/powerpoint/2010/main" val="10552022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1FBA4-67DE-4A4C-9968-FEA9CF4A183A}"/>
              </a:ext>
            </a:extLst>
          </p:cNvPr>
          <p:cNvSpPr>
            <a:spLocks noGrp="1"/>
          </p:cNvSpPr>
          <p:nvPr>
            <p:ph type="title"/>
          </p:nvPr>
        </p:nvSpPr>
        <p:spPr>
          <a:xfrm>
            <a:off x="684212" y="685800"/>
            <a:ext cx="8534400" cy="1507067"/>
          </a:xfrm>
        </p:spPr>
        <p:txBody>
          <a:bodyPr/>
          <a:lstStyle/>
          <a:p>
            <a:r>
              <a:rPr lang="en-US" dirty="0"/>
              <a:t>Player classes</a:t>
            </a:r>
          </a:p>
        </p:txBody>
      </p:sp>
      <p:sp>
        <p:nvSpPr>
          <p:cNvPr id="3" name="Content Placeholder 2">
            <a:extLst>
              <a:ext uri="{FF2B5EF4-FFF2-40B4-BE49-F238E27FC236}">
                <a16:creationId xmlns:a16="http://schemas.microsoft.com/office/drawing/2014/main" id="{788CD634-0ECC-4BF1-82C7-710A4DA6226C}"/>
              </a:ext>
            </a:extLst>
          </p:cNvPr>
          <p:cNvSpPr>
            <a:spLocks noGrp="1"/>
          </p:cNvSpPr>
          <p:nvPr>
            <p:ph idx="1"/>
          </p:nvPr>
        </p:nvSpPr>
        <p:spPr>
          <a:xfrm>
            <a:off x="684212" y="2306275"/>
            <a:ext cx="8534400" cy="3615267"/>
          </a:xfrm>
        </p:spPr>
        <p:txBody>
          <a:bodyPr>
            <a:normAutofit fontScale="92500" lnSpcReduction="20000"/>
          </a:bodyPr>
          <a:lstStyle/>
          <a:p>
            <a:r>
              <a:rPr lang="en-US" dirty="0"/>
              <a:t>There are three different players you can be in this game</a:t>
            </a:r>
          </a:p>
          <a:p>
            <a:pPr>
              <a:buClr>
                <a:srgbClr val="FFFFFF"/>
              </a:buClr>
            </a:pPr>
            <a:r>
              <a:rPr lang="en-US" dirty="0">
                <a:ea typeface="+mn-lt"/>
                <a:cs typeface="+mn-lt"/>
              </a:rPr>
              <a:t>Samuri; Specializing in dual weapon fighting, the Samuri wields two straw swords and has an enhanced FOV. </a:t>
            </a:r>
          </a:p>
          <a:p>
            <a:pPr>
              <a:buClr>
                <a:srgbClr val="FFFFFF"/>
              </a:buClr>
            </a:pPr>
            <a:r>
              <a:rPr lang="en-US" dirty="0">
                <a:ea typeface="+mn-lt"/>
                <a:cs typeface="+mn-lt"/>
              </a:rPr>
              <a:t>Ninja; Specializing in speed, it is hard to outrun a ninja. With a single straw sword, the ninja is given the ability to throw plastic shuriken's to take size from a distance. </a:t>
            </a:r>
          </a:p>
          <a:p>
            <a:pPr>
              <a:buClr>
                <a:srgbClr val="FFFFFF"/>
              </a:buClr>
            </a:pPr>
            <a:r>
              <a:rPr lang="en-US" dirty="0">
                <a:ea typeface="+mn-lt"/>
                <a:cs typeface="+mn-lt"/>
              </a:rPr>
              <a:t>Goliath; Specializing in pure strength, the brute wields a long sword straw with one hand and a large shield in the other. As a passive the shield negates ninja projectile damage. The shield can also be pulled close to prevent any size from being taken from any attack, though this leaves the back half exposed. You can hold or rest your shield on your back.</a:t>
            </a:r>
          </a:p>
          <a:p>
            <a:pPr>
              <a:buClr>
                <a:srgbClr val="FFFFFF"/>
              </a:buClr>
            </a:pPr>
            <a:endParaRPr lang="en-US">
              <a:ea typeface="+mn-lt"/>
              <a:cs typeface="+mn-lt"/>
            </a:endParaRPr>
          </a:p>
          <a:p>
            <a:pPr>
              <a:buClr>
                <a:srgbClr val="FFFFFF"/>
              </a:buClr>
            </a:pPr>
            <a:endParaRPr lang="en-US"/>
          </a:p>
          <a:p>
            <a:pPr>
              <a:buClr>
                <a:srgbClr val="FFFFFF"/>
              </a:buClr>
            </a:pPr>
            <a:endParaRPr lang="en-US"/>
          </a:p>
        </p:txBody>
      </p:sp>
    </p:spTree>
    <p:extLst>
      <p:ext uri="{BB962C8B-B14F-4D97-AF65-F5344CB8AC3E}">
        <p14:creationId xmlns:p14="http://schemas.microsoft.com/office/powerpoint/2010/main" val="37999605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D1757-B2E4-49FC-A5FE-D62F9DCCE376}"/>
              </a:ext>
            </a:extLst>
          </p:cNvPr>
          <p:cNvSpPr>
            <a:spLocks noGrp="1"/>
          </p:cNvSpPr>
          <p:nvPr>
            <p:ph type="title"/>
          </p:nvPr>
        </p:nvSpPr>
        <p:spPr>
          <a:xfrm>
            <a:off x="684212" y="685800"/>
            <a:ext cx="8534400" cy="1507067"/>
          </a:xfrm>
        </p:spPr>
        <p:txBody>
          <a:bodyPr/>
          <a:lstStyle/>
          <a:p>
            <a:r>
              <a:rPr lang="en-US"/>
              <a:t>Target Audience</a:t>
            </a:r>
          </a:p>
        </p:txBody>
      </p:sp>
      <p:sp>
        <p:nvSpPr>
          <p:cNvPr id="3" name="Content Placeholder 2">
            <a:extLst>
              <a:ext uri="{FF2B5EF4-FFF2-40B4-BE49-F238E27FC236}">
                <a16:creationId xmlns:a16="http://schemas.microsoft.com/office/drawing/2014/main" id="{7F6B4D3F-F01D-4EB2-9C7C-72E818E5200E}"/>
              </a:ext>
            </a:extLst>
          </p:cNvPr>
          <p:cNvSpPr>
            <a:spLocks noGrp="1"/>
          </p:cNvSpPr>
          <p:nvPr>
            <p:ph idx="1"/>
          </p:nvPr>
        </p:nvSpPr>
        <p:spPr>
          <a:xfrm>
            <a:off x="684212" y="1119659"/>
            <a:ext cx="8534400" cy="3615267"/>
          </a:xfrm>
        </p:spPr>
        <p:txBody>
          <a:bodyPr/>
          <a:lstStyle/>
          <a:p>
            <a:r>
              <a:rPr lang="en-US"/>
              <a:t>We want to cast a large net with our audience. </a:t>
            </a:r>
          </a:p>
          <a:p>
            <a:r>
              <a:rPr lang="en-US"/>
              <a:t>All genders</a:t>
            </a:r>
          </a:p>
          <a:p>
            <a:r>
              <a:rPr lang="en-US"/>
              <a:t>Ages from the teens up as game would most likely have a T for teen rating</a:t>
            </a:r>
          </a:p>
          <a:p>
            <a:pPr marL="0" indent="0">
              <a:buNone/>
            </a:pPr>
            <a:endParaRPr lang="en-US"/>
          </a:p>
        </p:txBody>
      </p:sp>
    </p:spTree>
    <p:extLst>
      <p:ext uri="{BB962C8B-B14F-4D97-AF65-F5344CB8AC3E}">
        <p14:creationId xmlns:p14="http://schemas.microsoft.com/office/powerpoint/2010/main" val="25381030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D1757-B2E4-49FC-A5FE-D62F9DCCE376}"/>
              </a:ext>
            </a:extLst>
          </p:cNvPr>
          <p:cNvSpPr>
            <a:spLocks noGrp="1"/>
          </p:cNvSpPr>
          <p:nvPr>
            <p:ph type="title"/>
          </p:nvPr>
        </p:nvSpPr>
        <p:spPr>
          <a:xfrm>
            <a:off x="684212" y="685800"/>
            <a:ext cx="8534400" cy="1507067"/>
          </a:xfrm>
        </p:spPr>
        <p:txBody>
          <a:bodyPr/>
          <a:lstStyle/>
          <a:p>
            <a:r>
              <a:rPr lang="en-US"/>
              <a:t>Hardware platform</a:t>
            </a:r>
          </a:p>
        </p:txBody>
      </p:sp>
      <p:sp>
        <p:nvSpPr>
          <p:cNvPr id="3" name="Content Placeholder 2">
            <a:extLst>
              <a:ext uri="{FF2B5EF4-FFF2-40B4-BE49-F238E27FC236}">
                <a16:creationId xmlns:a16="http://schemas.microsoft.com/office/drawing/2014/main" id="{7F6B4D3F-F01D-4EB2-9C7C-72E818E5200E}"/>
              </a:ext>
            </a:extLst>
          </p:cNvPr>
          <p:cNvSpPr>
            <a:spLocks noGrp="1"/>
          </p:cNvSpPr>
          <p:nvPr>
            <p:ph idx="1"/>
          </p:nvPr>
        </p:nvSpPr>
        <p:spPr>
          <a:xfrm>
            <a:off x="684212" y="688527"/>
            <a:ext cx="8534400" cy="3615267"/>
          </a:xfrm>
        </p:spPr>
        <p:txBody>
          <a:bodyPr/>
          <a:lstStyle/>
          <a:p>
            <a:r>
              <a:rPr lang="en-US"/>
              <a:t>Console: PS5, Xbox Series S|X, Nintendo Switch, Steam Deck</a:t>
            </a:r>
          </a:p>
          <a:p>
            <a:r>
              <a:rPr lang="en-US"/>
              <a:t>PC: Windows, Mac, Linux</a:t>
            </a:r>
          </a:p>
          <a:p>
            <a:r>
              <a:rPr lang="en-US"/>
              <a:t>Streaming Services: </a:t>
            </a:r>
            <a:r>
              <a:rPr lang="en-US" err="1"/>
              <a:t>Xcloud</a:t>
            </a:r>
            <a:r>
              <a:rPr lang="en-US"/>
              <a:t>, Amazon Luna</a:t>
            </a:r>
          </a:p>
        </p:txBody>
      </p:sp>
    </p:spTree>
    <p:extLst>
      <p:ext uri="{BB962C8B-B14F-4D97-AF65-F5344CB8AC3E}">
        <p14:creationId xmlns:p14="http://schemas.microsoft.com/office/powerpoint/2010/main" val="217804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D1757-B2E4-49FC-A5FE-D62F9DCCE376}"/>
              </a:ext>
            </a:extLst>
          </p:cNvPr>
          <p:cNvSpPr>
            <a:spLocks noGrp="1"/>
          </p:cNvSpPr>
          <p:nvPr>
            <p:ph type="title"/>
          </p:nvPr>
        </p:nvSpPr>
        <p:spPr>
          <a:xfrm>
            <a:off x="684212" y="685800"/>
            <a:ext cx="8534400" cy="1507067"/>
          </a:xfrm>
        </p:spPr>
        <p:txBody>
          <a:bodyPr/>
          <a:lstStyle/>
          <a:p>
            <a:r>
              <a:rPr lang="en-US"/>
              <a:t>Competition Models</a:t>
            </a:r>
          </a:p>
        </p:txBody>
      </p:sp>
      <p:sp>
        <p:nvSpPr>
          <p:cNvPr id="3" name="Content Placeholder 2">
            <a:extLst>
              <a:ext uri="{FF2B5EF4-FFF2-40B4-BE49-F238E27FC236}">
                <a16:creationId xmlns:a16="http://schemas.microsoft.com/office/drawing/2014/main" id="{7F6B4D3F-F01D-4EB2-9C7C-72E818E5200E}"/>
              </a:ext>
            </a:extLst>
          </p:cNvPr>
          <p:cNvSpPr>
            <a:spLocks noGrp="1"/>
          </p:cNvSpPr>
          <p:nvPr>
            <p:ph idx="1"/>
          </p:nvPr>
        </p:nvSpPr>
        <p:spPr>
          <a:xfrm>
            <a:off x="684212" y="648422"/>
            <a:ext cx="8534400" cy="3615267"/>
          </a:xfrm>
        </p:spPr>
        <p:txBody>
          <a:bodyPr/>
          <a:lstStyle/>
          <a:p>
            <a:r>
              <a:rPr lang="en-US" dirty="0"/>
              <a:t>The competition stems from the popular battle royale game mode where one player or squad of players win at the end of the match.</a:t>
            </a:r>
          </a:p>
        </p:txBody>
      </p:sp>
    </p:spTree>
    <p:extLst>
      <p:ext uri="{BB962C8B-B14F-4D97-AF65-F5344CB8AC3E}">
        <p14:creationId xmlns:p14="http://schemas.microsoft.com/office/powerpoint/2010/main" val="3473285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D1757-B2E4-49FC-A5FE-D62F9DCCE376}"/>
              </a:ext>
            </a:extLst>
          </p:cNvPr>
          <p:cNvSpPr>
            <a:spLocks noGrp="1"/>
          </p:cNvSpPr>
          <p:nvPr>
            <p:ph type="title"/>
          </p:nvPr>
        </p:nvSpPr>
        <p:spPr>
          <a:xfrm>
            <a:off x="684212" y="685800"/>
            <a:ext cx="8534400" cy="1507067"/>
          </a:xfrm>
        </p:spPr>
        <p:txBody>
          <a:bodyPr/>
          <a:lstStyle/>
          <a:p>
            <a:r>
              <a:rPr lang="en-US"/>
              <a:t>Business Models </a:t>
            </a:r>
          </a:p>
        </p:txBody>
      </p:sp>
      <p:sp>
        <p:nvSpPr>
          <p:cNvPr id="3" name="Content Placeholder 2">
            <a:extLst>
              <a:ext uri="{FF2B5EF4-FFF2-40B4-BE49-F238E27FC236}">
                <a16:creationId xmlns:a16="http://schemas.microsoft.com/office/drawing/2014/main" id="{7F6B4D3F-F01D-4EB2-9C7C-72E818E5200E}"/>
              </a:ext>
            </a:extLst>
          </p:cNvPr>
          <p:cNvSpPr>
            <a:spLocks noGrp="1"/>
          </p:cNvSpPr>
          <p:nvPr>
            <p:ph idx="1"/>
          </p:nvPr>
        </p:nvSpPr>
        <p:spPr>
          <a:xfrm>
            <a:off x="684212" y="1881658"/>
            <a:ext cx="8534400" cy="3615267"/>
          </a:xfrm>
        </p:spPr>
        <p:txBody>
          <a:bodyPr anchor="t"/>
          <a:lstStyle/>
          <a:p>
            <a:r>
              <a:rPr lang="en-US" dirty="0"/>
              <a:t>The game will have a competitive price that is lower than typical triple A titles.</a:t>
            </a:r>
          </a:p>
          <a:p>
            <a:r>
              <a:rPr lang="en-US" dirty="0"/>
              <a:t>An in game currency system and cosmetic system will bring in money to make up for its competitive price.</a:t>
            </a:r>
          </a:p>
          <a:p>
            <a:r>
              <a:rPr lang="en-US" dirty="0"/>
              <a:t>A fighter pass with more cosmetics and in game currency can ensure a longer lifespan to add more maps and features.</a:t>
            </a:r>
          </a:p>
        </p:txBody>
      </p:sp>
    </p:spTree>
    <p:extLst>
      <p:ext uri="{BB962C8B-B14F-4D97-AF65-F5344CB8AC3E}">
        <p14:creationId xmlns:p14="http://schemas.microsoft.com/office/powerpoint/2010/main" val="10336684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D1757-B2E4-49FC-A5FE-D62F9DCCE376}"/>
              </a:ext>
            </a:extLst>
          </p:cNvPr>
          <p:cNvSpPr>
            <a:spLocks noGrp="1"/>
          </p:cNvSpPr>
          <p:nvPr>
            <p:ph type="title"/>
          </p:nvPr>
        </p:nvSpPr>
        <p:spPr>
          <a:xfrm>
            <a:off x="684212" y="685800"/>
            <a:ext cx="8534400" cy="1507067"/>
          </a:xfrm>
        </p:spPr>
        <p:txBody>
          <a:bodyPr/>
          <a:lstStyle/>
          <a:p>
            <a:r>
              <a:rPr lang="en-US"/>
              <a:t>Marketing Strategy</a:t>
            </a:r>
          </a:p>
        </p:txBody>
      </p:sp>
      <p:sp>
        <p:nvSpPr>
          <p:cNvPr id="3" name="Content Placeholder 2">
            <a:extLst>
              <a:ext uri="{FF2B5EF4-FFF2-40B4-BE49-F238E27FC236}">
                <a16:creationId xmlns:a16="http://schemas.microsoft.com/office/drawing/2014/main" id="{7F6B4D3F-F01D-4EB2-9C7C-72E818E5200E}"/>
              </a:ext>
            </a:extLst>
          </p:cNvPr>
          <p:cNvSpPr>
            <a:spLocks noGrp="1"/>
          </p:cNvSpPr>
          <p:nvPr>
            <p:ph idx="1"/>
          </p:nvPr>
        </p:nvSpPr>
        <p:spPr>
          <a:xfrm>
            <a:off x="684212" y="1821501"/>
            <a:ext cx="8534400" cy="3615267"/>
          </a:xfrm>
        </p:spPr>
        <p:txBody>
          <a:bodyPr anchor="t"/>
          <a:lstStyle/>
          <a:p>
            <a:r>
              <a:rPr lang="en-US" dirty="0"/>
              <a:t>The gaming industry has a plethora of unique ways to market products.</a:t>
            </a:r>
          </a:p>
          <a:p>
            <a:r>
              <a:rPr lang="en-US" dirty="0"/>
              <a:t>Free codes to popular Twitch.tv and YouTube influencers</a:t>
            </a:r>
          </a:p>
          <a:p>
            <a:r>
              <a:rPr lang="en-US" dirty="0"/>
              <a:t>Product tie-ins with hardware manufacturers </a:t>
            </a:r>
          </a:p>
          <a:p>
            <a:pPr>
              <a:buClr>
                <a:srgbClr val="FFFFFF"/>
              </a:buClr>
            </a:pPr>
            <a:r>
              <a:rPr lang="en-US" dirty="0"/>
              <a:t>Possibility for VR expansion</a:t>
            </a:r>
          </a:p>
        </p:txBody>
      </p:sp>
    </p:spTree>
    <p:extLst>
      <p:ext uri="{BB962C8B-B14F-4D97-AF65-F5344CB8AC3E}">
        <p14:creationId xmlns:p14="http://schemas.microsoft.com/office/powerpoint/2010/main" val="1005931654"/>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5FDEB4C-941C-4EBE-9462-062D8A0ADE9E}">
  <ds:schemaRefs>
    <ds:schemaRef ds:uri="http://schemas.microsoft.com/sharepoint/v3/contenttype/forms"/>
  </ds:schemaRefs>
</ds:datastoreItem>
</file>

<file path=customXml/itemProps2.xml><?xml version="1.0" encoding="utf-8"?>
<ds:datastoreItem xmlns:ds="http://schemas.openxmlformats.org/officeDocument/2006/customXml" ds:itemID="{00B8EF33-82AA-4779-AFAA-C56669D00DAA}">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0B414F3-C833-4395-8C69-0E806C518171}">
  <ds:schemaRefs>
    <ds:schemaRef ds:uri="http://schemas.microsoft.com/office/2006/metadata/properties"/>
    <ds:schemaRef ds:uri="http://www.w3.org/2000/xmlns/"/>
    <ds:schemaRef ds:uri="71af3243-3dd4-4a8d-8c0d-dd76da1f02a5"/>
    <ds:schemaRef ds:uri="http://www.w3.org/2001/XMLSchema-instan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Slice design</Template>
  <Application>Microsoft Office PowerPoint</Application>
  <PresentationFormat>Widescreen</PresentationFormat>
  <Slides>9</Slides>
  <Notes>0</Notes>
  <HiddenSlides>0</HiddenSlide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Slice</vt:lpstr>
      <vt:lpstr>Challenge 3: Game Concept</vt:lpstr>
      <vt:lpstr>Description</vt:lpstr>
      <vt:lpstr>Gameplay Modes</vt:lpstr>
      <vt:lpstr>Player classes</vt:lpstr>
      <vt:lpstr>Target Audience</vt:lpstr>
      <vt:lpstr>Hardware platform</vt:lpstr>
      <vt:lpstr>Competition Models</vt:lpstr>
      <vt:lpstr>Business Models </vt:lpstr>
      <vt:lpstr>Marketing Strategy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Ryan Horgan</dc:creator>
  <cp:lastModifiedBy>Hugh-John Dunkley</cp:lastModifiedBy>
  <cp:revision>46</cp:revision>
  <dcterms:created xsi:type="dcterms:W3CDTF">2021-09-27T16:13:45Z</dcterms:created>
  <dcterms:modified xsi:type="dcterms:W3CDTF">2021-09-27T13:34:48Z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